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95" r:id="rId2"/>
    <p:sldId id="265" r:id="rId3"/>
    <p:sldId id="296" r:id="rId4"/>
    <p:sldId id="297" r:id="rId5"/>
    <p:sldId id="301" r:id="rId6"/>
    <p:sldId id="298" r:id="rId7"/>
    <p:sldId id="299" r:id="rId8"/>
    <p:sldId id="300" r:id="rId9"/>
  </p:sldIdLst>
  <p:sldSz cx="9144000" cy="5143500" type="screen16x9"/>
  <p:notesSz cx="6858000" cy="9144000"/>
  <p:defaultTextStyle>
    <a:defPPr>
      <a:defRPr lang="en-US"/>
    </a:defPPr>
    <a:lvl1pPr algn="l" defTabSz="407988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07988" indent="49213" algn="l" defTabSz="407988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815975" indent="98425" algn="l" defTabSz="407988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223963" indent="147638" algn="l" defTabSz="407988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631950" indent="196850" algn="l" defTabSz="407988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78">
          <p15:clr>
            <a:srgbClr val="A4A3A4"/>
          </p15:clr>
        </p15:guide>
        <p15:guide id="2" orient="horz" pos="2971">
          <p15:clr>
            <a:srgbClr val="A4A3A4"/>
          </p15:clr>
        </p15:guide>
        <p15:guide id="3" orient="horz" pos="268">
          <p15:clr>
            <a:srgbClr val="A4A3A4"/>
          </p15:clr>
        </p15:guide>
        <p15:guide id="4" pos="5663">
          <p15:clr>
            <a:srgbClr val="A4A3A4"/>
          </p15:clr>
        </p15:guide>
        <p15:guide id="5" pos="343">
          <p15:clr>
            <a:srgbClr val="A4A3A4"/>
          </p15:clr>
        </p15:guide>
        <p15:guide id="6" pos="5428">
          <p15:clr>
            <a:srgbClr val="A4A3A4"/>
          </p15:clr>
        </p15:guide>
        <p15:guide id="7" orient="horz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B425"/>
    <a:srgbClr val="000000"/>
    <a:srgbClr val="252525"/>
    <a:srgbClr val="828D0A"/>
    <a:srgbClr val="69655B"/>
    <a:srgbClr val="696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547" y="91"/>
      </p:cViewPr>
      <p:guideLst>
        <p:guide orient="horz" pos="778"/>
        <p:guide orient="horz" pos="2971"/>
        <p:guide orient="horz" pos="268"/>
        <p:guide pos="5663"/>
        <p:guide pos="343"/>
        <p:guide pos="5428"/>
        <p:guide orient="horz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0819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0819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127424A-6A99-4740-81D0-A9DC452D4BF3}" type="datetimeFigureOut">
              <a:rPr lang="en-US"/>
              <a:pPr>
                <a:defRPr/>
              </a:pPr>
              <a:t>7/23/2017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0819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0819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7050686-DE3D-964A-97E8-78A7A68B2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075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0819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0819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15D93D9-971A-0545-B4D5-228D63A6E532}" type="datetimeFigureOut">
              <a:rPr lang="en-US"/>
              <a:pPr>
                <a:defRPr/>
              </a:pPr>
              <a:t>7/23/2017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0819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0819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01C2DE5-2AC0-E34A-9752-F7C46EA9B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351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285750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285750" algn="l" defTabSz="285750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571500" algn="l" defTabSz="285750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857250" algn="l" defTabSz="285750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143000" algn="l" defTabSz="285750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1428750" algn="l" defTabSz="28575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714500" algn="l" defTabSz="28575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000250" algn="l" defTabSz="28575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286000" algn="l" defTabSz="28575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717550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8063" y="0"/>
            <a:ext cx="371475" cy="3714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022" y="2985975"/>
            <a:ext cx="7772400" cy="49879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le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1611" y="3490325"/>
            <a:ext cx="6400800" cy="385558"/>
          </a:xfrm>
        </p:spPr>
        <p:txBody>
          <a:bodyPr/>
          <a:lstStyle>
            <a:lvl1pPr marL="0" indent="0" algn="l">
              <a:buNone/>
              <a:defRPr>
                <a:solidFill>
                  <a:srgbClr val="8CB425"/>
                </a:solidFill>
                <a:latin typeface="Montserrat" panose="00000500000000000000" pitchFamily="50" charset="0"/>
              </a:defRPr>
            </a:lvl1pPr>
            <a:lvl2pPr marL="408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51022" y="4269256"/>
            <a:ext cx="5460008" cy="305356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Montserrat Light" panose="00000400000000000000" pitchFamily="50" charset="0"/>
                <a:cs typeface="Montserrat Light" panose="00000400000000000000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46144"/>
            <a:ext cx="5630308" cy="47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881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2012" y="1116889"/>
            <a:ext cx="3986421" cy="3223618"/>
          </a:xfrm>
        </p:spPr>
        <p:txBody>
          <a:bodyPr/>
          <a:lstStyle>
            <a:lvl1pPr>
              <a:defRPr sz="2000">
                <a:latin typeface="Montserrat Light" panose="00000400000000000000" pitchFamily="50" charset="0"/>
              </a:defRPr>
            </a:lvl1pPr>
            <a:lvl2pPr>
              <a:defRPr sz="1600">
                <a:latin typeface="Montserrat Light" panose="00000400000000000000" pitchFamily="50" charset="0"/>
              </a:defRPr>
            </a:lvl2pPr>
            <a:lvl3pPr>
              <a:defRPr sz="1400">
                <a:latin typeface="Montserrat Light" panose="00000400000000000000" pitchFamily="50" charset="0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540" y="1116889"/>
            <a:ext cx="3986421" cy="3223618"/>
          </a:xfrm>
        </p:spPr>
        <p:txBody>
          <a:bodyPr/>
          <a:lstStyle>
            <a:lvl1pPr>
              <a:defRPr sz="2000">
                <a:latin typeface="Montserrat Light" panose="00000400000000000000" pitchFamily="50" charset="0"/>
              </a:defRPr>
            </a:lvl1pPr>
            <a:lvl2pPr>
              <a:defRPr sz="1600">
                <a:latin typeface="Montserrat Light" panose="00000400000000000000" pitchFamily="50" charset="0"/>
              </a:defRPr>
            </a:lvl2pPr>
            <a:lvl3pPr>
              <a:defRPr sz="1400">
                <a:latin typeface="Montserrat Light" panose="00000400000000000000" pitchFamily="50" charset="0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or source – Delete if not using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66E88-8C72-2A47-8664-CE3AE14A2B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767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with Conten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-5890"/>
            <a:ext cx="2610142" cy="503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1355" y="329842"/>
            <a:ext cx="5792020" cy="787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1354" y="1116889"/>
            <a:ext cx="5792021" cy="3223618"/>
          </a:xfrm>
        </p:spPr>
        <p:txBody>
          <a:bodyPr/>
          <a:lstStyle>
            <a:lvl1pPr>
              <a:defRPr sz="2000">
                <a:latin typeface="Montserrat Light" panose="00000400000000000000" pitchFamily="50" charset="0"/>
              </a:defRPr>
            </a:lvl1pPr>
            <a:lvl2pPr>
              <a:defRPr sz="1600">
                <a:latin typeface="Montserrat Light" panose="00000400000000000000" pitchFamily="50" charset="0"/>
              </a:defRPr>
            </a:lvl2pPr>
            <a:lvl3pPr>
              <a:defRPr sz="1400">
                <a:latin typeface="Montserrat Light" panose="00000400000000000000" pitchFamily="50" charset="0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851150" y="4757738"/>
            <a:ext cx="2895600" cy="1508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or source – Delete if not using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E54D9-EECC-0F4B-950C-0A441B5AD2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-2" y="-5890"/>
            <a:ext cx="2610143" cy="503834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34359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with Content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607469" cy="503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1355" y="329842"/>
            <a:ext cx="5792020" cy="787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1354" y="1116889"/>
            <a:ext cx="5792021" cy="3223618"/>
          </a:xfrm>
        </p:spPr>
        <p:txBody>
          <a:bodyPr/>
          <a:lstStyle>
            <a:lvl1pPr>
              <a:defRPr sz="2000">
                <a:latin typeface="Montserrat Light" panose="00000400000000000000" pitchFamily="50" charset="0"/>
              </a:defRPr>
            </a:lvl1pPr>
            <a:lvl2pPr>
              <a:defRPr sz="1600">
                <a:latin typeface="Montserrat Light" panose="00000400000000000000" pitchFamily="50" charset="0"/>
              </a:defRPr>
            </a:lvl2pPr>
            <a:lvl3pPr>
              <a:defRPr sz="1400">
                <a:latin typeface="Montserrat Light" panose="00000400000000000000" pitchFamily="50" charset="0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851150" y="4757738"/>
            <a:ext cx="2895600" cy="1508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or source – Delete if not using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FBE00-239A-8842-A8FC-429776B4B8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2607469" cy="503318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66232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with 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-4763"/>
            <a:ext cx="2654300" cy="5029201"/>
          </a:xfrm>
          <a:prstGeom prst="rect">
            <a:avLst/>
          </a:prstGeom>
          <a:solidFill>
            <a:srgbClr val="25252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/>
          <a:p>
            <a:pPr marL="84138"/>
            <a:endParaRPr lang="en-US">
              <a:cs typeface="Helvetica Light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657475" cy="503237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dirty="0"/>
              <a:t>Drag picture over</a:t>
            </a:r>
            <a:br>
              <a:rPr lang="en-US" noProof="0" dirty="0"/>
            </a:br>
            <a:r>
              <a:rPr lang="en-US" noProof="0" dirty="0"/>
              <a:t>placeholder or </a:t>
            </a:r>
            <a:br>
              <a:rPr lang="en-US" noProof="0" dirty="0"/>
            </a:br>
            <a:r>
              <a:rPr lang="en-US" noProof="0" dirty="0"/>
              <a:t>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1355" y="329842"/>
            <a:ext cx="5792020" cy="787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1354" y="1116889"/>
            <a:ext cx="5792021" cy="3223618"/>
          </a:xfrm>
        </p:spPr>
        <p:txBody>
          <a:bodyPr/>
          <a:lstStyle>
            <a:lvl1pPr>
              <a:defRPr sz="2000">
                <a:latin typeface="Montserrat Light" panose="00000400000000000000" pitchFamily="50" charset="0"/>
              </a:defRPr>
            </a:lvl1pPr>
            <a:lvl2pPr>
              <a:defRPr sz="1600">
                <a:latin typeface="Montserrat Light" panose="00000400000000000000" pitchFamily="50" charset="0"/>
              </a:defRPr>
            </a:lvl2pPr>
            <a:lvl3pPr>
              <a:defRPr sz="1400">
                <a:latin typeface="Montserrat Light" panose="00000400000000000000" pitchFamily="50" charset="0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>
          <a:xfrm>
            <a:off x="2851150" y="4757738"/>
            <a:ext cx="2895600" cy="1508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or source – Delete if not using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9BA60-6255-9A48-8928-96D8F4DF7C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29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Only  - Full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357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or source – Delete if not using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AE667-BC01-1044-87D7-2CDCB7B0D6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932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8063" y="3175"/>
            <a:ext cx="371475" cy="3714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or source – Delete if not using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CDB35-04A9-1A49-800E-F59ADE7FA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26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or Quot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9" y="-3175"/>
            <a:ext cx="3727355" cy="503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0" y="425707"/>
            <a:ext cx="4596805" cy="4244282"/>
          </a:xfrm>
        </p:spPr>
        <p:txBody>
          <a:bodyPr anchor="ctr"/>
          <a:lstStyle>
            <a:lvl1pPr marL="0" indent="0">
              <a:buNone/>
              <a:defRPr sz="3200" b="1">
                <a:latin typeface="+mj-lt"/>
                <a:cs typeface="Calibri"/>
              </a:defRPr>
            </a:lvl1pPr>
            <a:lvl2pPr marL="0" indent="0">
              <a:buNone/>
              <a:defRPr sz="1600" i="1">
                <a:latin typeface="+mn-lt"/>
              </a:defRPr>
            </a:lvl2pPr>
            <a:lvl3pPr marL="10914" indent="0">
              <a:buNone/>
              <a:tabLst/>
              <a:defRPr sz="16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E4160-F8A8-A243-81EF-F78A008C6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130" y="1"/>
            <a:ext cx="3727354" cy="50319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01320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or Quot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61"/>
            <a:ext cx="3730387" cy="503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0" y="425707"/>
            <a:ext cx="4596805" cy="4244282"/>
          </a:xfrm>
        </p:spPr>
        <p:txBody>
          <a:bodyPr anchor="ctr"/>
          <a:lstStyle>
            <a:lvl1pPr marL="0" indent="0">
              <a:buNone/>
              <a:defRPr sz="3200" b="1">
                <a:latin typeface="+mj-lt"/>
                <a:cs typeface="Calibri"/>
              </a:defRPr>
            </a:lvl1pPr>
            <a:lvl2pPr marL="0" indent="0">
              <a:buNone/>
              <a:defRPr sz="1600" i="1"/>
            </a:lvl2pPr>
            <a:lvl3pPr marL="10914" indent="0">
              <a:buNone/>
              <a:tabLst/>
              <a:defRPr sz="16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95C32-733B-D749-865A-E511175CD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730387" cy="503983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65133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-174625" y="-304800"/>
            <a:ext cx="9491663" cy="5732463"/>
            <a:chOff x="-174738" y="-304180"/>
            <a:chExt cx="9491605" cy="5732175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553921" y="-304180"/>
              <a:ext cx="0" cy="5732175"/>
            </a:xfrm>
            <a:prstGeom prst="line">
              <a:avLst/>
            </a:prstGeom>
            <a:solidFill>
              <a:srgbClr val="4F81BD"/>
            </a:solidFill>
            <a:ln w="12700" cap="flat" cmpd="sng" algn="ctr">
              <a:solidFill>
                <a:schemeClr val="tx2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" name="Straight Connector 3"/>
            <p:cNvCxnSpPr/>
            <p:nvPr/>
          </p:nvCxnSpPr>
          <p:spPr bwMode="auto">
            <a:xfrm>
              <a:off x="8618371" y="-304180"/>
              <a:ext cx="0" cy="5732175"/>
            </a:xfrm>
            <a:prstGeom prst="line">
              <a:avLst/>
            </a:prstGeom>
            <a:solidFill>
              <a:srgbClr val="4F81BD"/>
            </a:solidFill>
            <a:ln w="12700" cap="flat" cmpd="sng" algn="ctr">
              <a:solidFill>
                <a:schemeClr val="tx2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-174738" y="422858"/>
              <a:ext cx="9491605" cy="4300322"/>
              <a:chOff x="-533400" y="422858"/>
              <a:chExt cx="12633327" cy="4300322"/>
            </a:xfrm>
          </p:grpSpPr>
          <p:cxnSp>
            <p:nvCxnSpPr>
              <p:cNvPr id="7" name="Straight Connector 6"/>
              <p:cNvCxnSpPr/>
              <p:nvPr/>
            </p:nvCxnSpPr>
            <p:spPr bwMode="auto">
              <a:xfrm>
                <a:off x="-457334" y="422858"/>
                <a:ext cx="12557261" cy="0"/>
              </a:xfrm>
              <a:prstGeom prst="line">
                <a:avLst/>
              </a:prstGeom>
              <a:solidFill>
                <a:srgbClr val="4F81BD"/>
              </a:solidFill>
              <a:ln w="12700" cap="flat" cmpd="sng" algn="ctr">
                <a:solidFill>
                  <a:schemeClr val="tx2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" name="Straight Connector 7"/>
              <p:cNvCxnSpPr/>
              <p:nvPr/>
            </p:nvCxnSpPr>
            <p:spPr bwMode="auto">
              <a:xfrm>
                <a:off x="-533400" y="1234167"/>
                <a:ext cx="12557261" cy="0"/>
              </a:xfrm>
              <a:prstGeom prst="line">
                <a:avLst/>
              </a:prstGeom>
              <a:solidFill>
                <a:srgbClr val="4F81BD"/>
              </a:solidFill>
              <a:ln w="12700" cap="flat" cmpd="sng" algn="ctr">
                <a:solidFill>
                  <a:schemeClr val="tx2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" name="Straight Connector 8"/>
              <p:cNvCxnSpPr/>
              <p:nvPr/>
            </p:nvCxnSpPr>
            <p:spPr bwMode="auto">
              <a:xfrm>
                <a:off x="-457334" y="4723180"/>
                <a:ext cx="12557261" cy="0"/>
              </a:xfrm>
              <a:prstGeom prst="line">
                <a:avLst/>
              </a:prstGeom>
              <a:solidFill>
                <a:srgbClr val="4F81BD"/>
              </a:solidFill>
              <a:ln w="12700" cap="flat" cmpd="sng" algn="ctr">
                <a:solidFill>
                  <a:schemeClr val="tx2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6" name="Straight Connector 5"/>
            <p:cNvCxnSpPr/>
            <p:nvPr/>
          </p:nvCxnSpPr>
          <p:spPr bwMode="auto">
            <a:xfrm>
              <a:off x="8993019" y="-304180"/>
              <a:ext cx="0" cy="5732175"/>
            </a:xfrm>
            <a:prstGeom prst="line">
              <a:avLst/>
            </a:prstGeom>
            <a:solidFill>
              <a:srgbClr val="4F81BD"/>
            </a:solidFill>
            <a:ln w="12700" cap="flat" cmpd="sng" algn="ctr">
              <a:solidFill>
                <a:schemeClr val="tx2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554038" y="1196013"/>
            <a:ext cx="8083550" cy="6807200"/>
            <a:chOff x="590367" y="1148454"/>
            <a:chExt cx="10758016" cy="7487920"/>
          </a:xfrm>
        </p:grpSpPr>
        <p:sp>
          <p:nvSpPr>
            <p:cNvPr id="11" name="Content Placeholder 16"/>
            <p:cNvSpPr txBox="1">
              <a:spLocks/>
            </p:cNvSpPr>
            <p:nvPr/>
          </p:nvSpPr>
          <p:spPr>
            <a:xfrm>
              <a:off x="590367" y="1148454"/>
              <a:ext cx="5174073" cy="7487920"/>
            </a:xfrm>
            <a:prstGeom prst="rect">
              <a:avLst/>
            </a:prstGeom>
          </p:spPr>
          <p:txBody>
            <a:bodyPr lIns="121893" tIns="60947" rIns="121893" bIns="60947"/>
            <a:lstStyle>
              <a:lvl1pPr marL="0" indent="0" algn="l" defTabSz="457177" rtl="0" eaLnBrk="1" latinLnBrk="0" hangingPunct="1">
                <a:spcBef>
                  <a:spcPts val="1200"/>
                </a:spcBef>
                <a:buFont typeface="Arial"/>
                <a:buNone/>
                <a:defRPr sz="2400" kern="1200">
                  <a:solidFill>
                    <a:schemeClr val="accent3"/>
                  </a:solidFill>
                  <a:latin typeface="Arial"/>
                  <a:ea typeface="+mn-ea"/>
                  <a:cs typeface="Arial"/>
                </a:defRPr>
              </a:lvl1pPr>
              <a:lvl2pPr marL="233363" indent="-233363" algn="l" defTabSz="457177" rtl="0" eaLnBrk="1" latinLnBrk="0" hangingPunct="1">
                <a:spcBef>
                  <a:spcPts val="800"/>
                </a:spcBef>
                <a:spcAft>
                  <a:spcPts val="200"/>
                </a:spcAft>
                <a:buFont typeface="Arial"/>
                <a:buChar char="•"/>
                <a:defRPr sz="2000" kern="1200">
                  <a:solidFill>
                    <a:schemeClr val="accent1"/>
                  </a:solidFill>
                  <a:latin typeface="Arial"/>
                  <a:ea typeface="+mn-ea"/>
                  <a:cs typeface="Arial"/>
                </a:defRPr>
              </a:lvl2pPr>
              <a:lvl3pPr marL="457200" indent="-161925" algn="l" defTabSz="457177" rtl="0" eaLnBrk="1" latinLnBrk="0" hangingPunct="1">
                <a:spcBef>
                  <a:spcPts val="600"/>
                </a:spcBef>
                <a:spcAft>
                  <a:spcPts val="200"/>
                </a:spcAft>
                <a:buFont typeface="Lucida Grande"/>
                <a:buChar char="-"/>
                <a:tabLst/>
                <a:defRPr sz="1600" kern="1200">
                  <a:solidFill>
                    <a:schemeClr val="accent1"/>
                  </a:solidFill>
                  <a:latin typeface="Arial"/>
                  <a:ea typeface="+mn-ea"/>
                  <a:cs typeface="Arial"/>
                </a:defRPr>
              </a:lvl3pPr>
              <a:lvl4pPr marL="1600120" indent="-228589" algn="l" defTabSz="457177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2057297" indent="-228589" algn="l" defTabSz="457177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474" indent="-228589" algn="l" defTabSz="457177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1" indent="-228589" algn="l" defTabSz="457177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457177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457177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80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Calibri"/>
                  <a:cs typeface="Calibri"/>
                </a:rPr>
                <a:t>What are drawing guides?  </a:t>
              </a:r>
            </a:p>
            <a:p>
              <a:pPr fontAlgn="auto">
                <a:spcBef>
                  <a:spcPts val="40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chemeClr val="tx1"/>
                  </a:solidFill>
                  <a:latin typeface="Calibri"/>
                  <a:cs typeface="Calibri"/>
                </a:rPr>
                <a:t>These</a:t>
              </a:r>
              <a:r>
                <a:rPr lang="en-US" sz="1050" baseline="0" dirty="0">
                  <a:solidFill>
                    <a:schemeClr val="tx1"/>
                  </a:solidFill>
                  <a:latin typeface="Calibri"/>
                  <a:cs typeface="Calibri"/>
                </a:rPr>
                <a:t> are </a:t>
              </a:r>
              <a:r>
                <a:rPr lang="en-US" sz="1050" dirty="0">
                  <a:solidFill>
                    <a:schemeClr val="tx1"/>
                  </a:solidFill>
                  <a:latin typeface="Calibri"/>
                  <a:cs typeface="Calibri"/>
                </a:rPr>
                <a:t>thin lines that that appear on all pages in the same place, but don’t show up when you print or view deck in </a:t>
              </a:r>
              <a:br>
                <a:rPr lang="en-US" sz="1050" dirty="0">
                  <a:solidFill>
                    <a:schemeClr val="tx1"/>
                  </a:solidFill>
                  <a:latin typeface="Calibri"/>
                  <a:cs typeface="Calibri"/>
                </a:rPr>
              </a:br>
              <a:r>
                <a:rPr lang="en-US" sz="1050" dirty="0">
                  <a:solidFill>
                    <a:schemeClr val="tx1"/>
                  </a:solidFill>
                  <a:latin typeface="Calibri"/>
                  <a:cs typeface="Calibri"/>
                </a:rPr>
                <a:t>Show mode.  </a:t>
              </a:r>
            </a:p>
            <a:p>
              <a:pPr fontAlgn="auto">
                <a:spcBef>
                  <a:spcPts val="100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chemeClr val="tx1"/>
                  </a:solidFill>
                  <a:latin typeface="Calibri"/>
                  <a:cs typeface="Calibri"/>
                </a:rPr>
                <a:t>Think of them as internal margins for the proper alignment </a:t>
              </a:r>
              <a:br>
                <a:rPr lang="en-US" sz="1050" dirty="0">
                  <a:solidFill>
                    <a:schemeClr val="tx1"/>
                  </a:solidFill>
                  <a:latin typeface="Calibri"/>
                  <a:cs typeface="Calibri"/>
                </a:rPr>
              </a:br>
              <a:r>
                <a:rPr lang="en-US" sz="1050" dirty="0">
                  <a:solidFill>
                    <a:schemeClr val="tx1"/>
                  </a:solidFill>
                  <a:latin typeface="Calibri"/>
                  <a:cs typeface="Calibri"/>
                </a:rPr>
                <a:t>and consistent placement of content. Object will snap to them and they are also perfect for cropping an image to. </a:t>
              </a:r>
            </a:p>
            <a:p>
              <a:pPr fontAlgn="auto">
                <a:spcBef>
                  <a:spcPts val="1000"/>
                </a:spcBef>
                <a:spcAft>
                  <a:spcPts val="700"/>
                </a:spcAft>
                <a:defRPr/>
              </a:pPr>
              <a:r>
                <a:rPr lang="en-US" sz="1050" dirty="0">
                  <a:solidFill>
                    <a:schemeClr val="tx1"/>
                  </a:solidFill>
                  <a:latin typeface="Calibri"/>
                  <a:cs typeface="Calibri"/>
                </a:rPr>
                <a:t>This template has pre-made guides that delineate where </a:t>
              </a:r>
              <a:br>
                <a:rPr lang="en-US" sz="1050" dirty="0">
                  <a:solidFill>
                    <a:schemeClr val="tx1"/>
                  </a:solidFill>
                  <a:latin typeface="Calibri"/>
                  <a:cs typeface="Calibri"/>
                </a:rPr>
              </a:br>
              <a:r>
                <a:rPr lang="en-US" sz="1050" dirty="0">
                  <a:solidFill>
                    <a:schemeClr val="tx1"/>
                  </a:solidFill>
                  <a:latin typeface="Calibri"/>
                  <a:cs typeface="Calibri"/>
                </a:rPr>
                <a:t>your workspace is.  </a:t>
              </a:r>
              <a:endParaRPr lang="en-US" sz="1100" b="1" dirty="0">
                <a:solidFill>
                  <a:schemeClr val="tx1"/>
                </a:solidFill>
                <a:latin typeface="Calibri"/>
                <a:cs typeface="Calibri"/>
              </a:endParaRPr>
            </a:p>
            <a:p>
              <a:pPr fontAlgn="auto">
                <a:spcBef>
                  <a:spcPts val="800"/>
                </a:spcBef>
                <a:spcAft>
                  <a:spcPts val="70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Calibri"/>
                  <a:cs typeface="Calibri"/>
                </a:rPr>
                <a:t>How to turn guides on and off</a:t>
              </a:r>
            </a:p>
            <a:p>
              <a:pPr fontAlgn="auto">
                <a:spcBef>
                  <a:spcPts val="400"/>
                </a:spcBef>
                <a:spcAft>
                  <a:spcPts val="0"/>
                </a:spcAft>
                <a:buClr>
                  <a:schemeClr val="accent3"/>
                </a:buClr>
                <a:defRPr/>
              </a:pPr>
              <a:r>
                <a:rPr lang="en-US" sz="1050" b="1" dirty="0">
                  <a:solidFill>
                    <a:schemeClr val="tx1"/>
                  </a:solidFill>
                  <a:latin typeface="Calibri"/>
                  <a:cs typeface="Calibri"/>
                </a:rPr>
                <a:t>Mac 2011: </a:t>
              </a:r>
              <a:r>
                <a:rPr lang="en-US" sz="1050" dirty="0">
                  <a:solidFill>
                    <a:schemeClr val="tx1"/>
                  </a:solidFill>
                  <a:latin typeface="Calibri"/>
                  <a:cs typeface="Calibri"/>
                </a:rPr>
                <a:t>Control + Option + Command + G </a:t>
              </a:r>
              <a:br>
                <a:rPr lang="en-US" sz="1050" dirty="0">
                  <a:solidFill>
                    <a:schemeClr val="tx1"/>
                  </a:solidFill>
                  <a:latin typeface="Calibri"/>
                  <a:cs typeface="Calibri"/>
                </a:rPr>
              </a:br>
              <a:r>
                <a:rPr lang="en-US" sz="1050" dirty="0">
                  <a:solidFill>
                    <a:schemeClr val="tx1"/>
                  </a:solidFill>
                  <a:latin typeface="Calibri"/>
                  <a:cs typeface="Calibri"/>
                </a:rPr>
                <a:t>or View &gt; Guides &gt; Static Guides</a:t>
              </a:r>
            </a:p>
            <a:p>
              <a:pPr fontAlgn="auto">
                <a:spcBef>
                  <a:spcPts val="800"/>
                </a:spcBef>
                <a:spcAft>
                  <a:spcPts val="0"/>
                </a:spcAft>
                <a:buClr>
                  <a:schemeClr val="accent3"/>
                </a:buClr>
                <a:defRPr/>
              </a:pPr>
              <a:r>
                <a:rPr lang="en-US" sz="1050" b="1" dirty="0">
                  <a:solidFill>
                    <a:schemeClr val="tx1"/>
                  </a:solidFill>
                  <a:latin typeface="Calibri"/>
                  <a:cs typeface="Calibri"/>
                </a:rPr>
                <a:t>Windows: </a:t>
              </a:r>
              <a:r>
                <a:rPr lang="en-US" sz="1050" dirty="0">
                  <a:solidFill>
                    <a:schemeClr val="tx1"/>
                  </a:solidFill>
                  <a:latin typeface="Calibri"/>
                  <a:cs typeface="Calibri"/>
                </a:rPr>
                <a:t>ALT + F9  </a:t>
              </a:r>
              <a:br>
                <a:rPr lang="en-US" sz="1050" dirty="0">
                  <a:solidFill>
                    <a:schemeClr val="tx1"/>
                  </a:solidFill>
                  <a:latin typeface="Calibri"/>
                  <a:cs typeface="Calibri"/>
                </a:rPr>
              </a:br>
              <a:r>
                <a:rPr lang="en-US" sz="1050" dirty="0">
                  <a:solidFill>
                    <a:schemeClr val="tx1"/>
                  </a:solidFill>
                  <a:latin typeface="Calibri"/>
                  <a:cs typeface="Calibri"/>
                </a:rPr>
                <a:t>or Right click area off workspace &gt; Grids and Guides &gt; </a:t>
              </a:r>
              <a:br>
                <a:rPr lang="en-US" sz="1050" dirty="0">
                  <a:solidFill>
                    <a:schemeClr val="tx1"/>
                  </a:solidFill>
                  <a:latin typeface="Calibri"/>
                  <a:cs typeface="Calibri"/>
                </a:rPr>
              </a:br>
              <a:r>
                <a:rPr lang="en-US" sz="1050" dirty="0">
                  <a:solidFill>
                    <a:schemeClr val="tx1"/>
                  </a:solidFill>
                  <a:latin typeface="Calibri"/>
                  <a:cs typeface="Calibri"/>
                </a:rPr>
                <a:t>Display Drawing Guides on Screen</a:t>
              </a:r>
            </a:p>
          </p:txBody>
        </p:sp>
        <p:sp>
          <p:nvSpPr>
            <p:cNvPr id="12" name="Rectangle 17"/>
            <p:cNvSpPr>
              <a:spLocks noChangeArrowheads="1"/>
            </p:cNvSpPr>
            <p:nvPr/>
          </p:nvSpPr>
          <p:spPr bwMode="auto">
            <a:xfrm>
              <a:off x="5982051" y="1148454"/>
              <a:ext cx="5366332" cy="4152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93" tIns="60947" rIns="121893" bIns="60947">
              <a:spAutoFit/>
            </a:bodyPr>
            <a:lstStyle/>
            <a:p>
              <a:pPr defTabSz="542925">
                <a:spcBef>
                  <a:spcPts val="800"/>
                </a:spcBef>
              </a:pPr>
              <a:r>
                <a:rPr lang="en-US" sz="1400" b="1" dirty="0">
                  <a:cs typeface="Calibri" charset="0"/>
                </a:rPr>
                <a:t>Realigning guides</a:t>
              </a:r>
              <a:endParaRPr lang="en-US" sz="1200" b="1" dirty="0">
                <a:cs typeface="Calibri" charset="0"/>
              </a:endParaRPr>
            </a:p>
            <a:p>
              <a:pPr defTabSz="542925">
                <a:spcBef>
                  <a:spcPts val="400"/>
                </a:spcBef>
              </a:pPr>
              <a:r>
                <a:rPr lang="en-US" sz="1000" dirty="0">
                  <a:cs typeface="Calibri" charset="0"/>
                </a:rPr>
                <a:t>Guides can not be locked in place and can easily be moved accidentally.  </a:t>
              </a:r>
            </a:p>
            <a:p>
              <a:pPr defTabSz="542925">
                <a:spcBef>
                  <a:spcPts val="1000"/>
                </a:spcBef>
              </a:pPr>
              <a:r>
                <a:rPr lang="en-US" sz="1000" dirty="0">
                  <a:cs typeface="Calibri" charset="0"/>
                </a:rPr>
                <a:t>When working on any older deck, be sure to check and ensure that the guides in your deck are in place.</a:t>
              </a:r>
            </a:p>
            <a:p>
              <a:pPr defTabSz="542925">
                <a:spcBef>
                  <a:spcPts val="1000"/>
                </a:spcBef>
              </a:pPr>
              <a:r>
                <a:rPr lang="en-US" sz="1000" dirty="0">
                  <a:cs typeface="Calibri" charset="0"/>
                </a:rPr>
                <a:t>This slide layout illustrates how your guides should be set.</a:t>
              </a:r>
            </a:p>
            <a:p>
              <a:pPr defTabSz="542925">
                <a:spcBef>
                  <a:spcPts val="1000"/>
                </a:spcBef>
                <a:buFont typeface="Calibri" charset="0"/>
                <a:buAutoNum type="arabicPeriod"/>
              </a:pPr>
              <a:r>
                <a:rPr lang="en-US" sz="1000" b="1" dirty="0">
                  <a:cs typeface="Calibri" charset="0"/>
                </a:rPr>
                <a:t>Turn on </a:t>
              </a:r>
              <a:r>
                <a:rPr lang="en-US" sz="1000" dirty="0">
                  <a:cs typeface="Calibri" charset="0"/>
                </a:rPr>
                <a:t>your guides </a:t>
              </a:r>
            </a:p>
            <a:p>
              <a:pPr defTabSz="542925">
                <a:spcBef>
                  <a:spcPts val="1000"/>
                </a:spcBef>
                <a:buFont typeface="Calibri" charset="0"/>
                <a:buAutoNum type="arabicPeriod" startAt="2"/>
              </a:pPr>
              <a:r>
                <a:rPr lang="en-US" sz="1000" b="1" dirty="0">
                  <a:cs typeface="Calibri" charset="0"/>
                </a:rPr>
                <a:t>Insert </a:t>
              </a:r>
              <a:r>
                <a:rPr lang="en-US" sz="1000" dirty="0">
                  <a:cs typeface="Calibri" charset="0"/>
                </a:rPr>
                <a:t>a new Guide Layout slide option.</a:t>
              </a:r>
            </a:p>
            <a:p>
              <a:pPr defTabSz="542925">
                <a:spcBef>
                  <a:spcPts val="1000"/>
                </a:spcBef>
                <a:buFont typeface="Calibri" charset="0"/>
                <a:buAutoNum type="arabicPeriod" startAt="2"/>
              </a:pPr>
              <a:r>
                <a:rPr lang="en-US" sz="1000" b="1" dirty="0">
                  <a:cs typeface="Calibri" charset="0"/>
                </a:rPr>
                <a:t>Look </a:t>
              </a:r>
              <a:r>
                <a:rPr lang="en-US" sz="1000" dirty="0">
                  <a:cs typeface="Calibri" charset="0"/>
                </a:rPr>
                <a:t>to see if your guides align with the purple lines in the new slide.  If yes, your guides are set, if not, </a:t>
              </a:r>
              <a:br>
                <a:rPr lang="en-US" sz="1000" dirty="0">
                  <a:cs typeface="Calibri" charset="0"/>
                </a:rPr>
              </a:br>
              <a:r>
                <a:rPr lang="en-US" sz="1000" b="1" dirty="0">
                  <a:cs typeface="Calibri" charset="0"/>
                </a:rPr>
                <a:t>proceed</a:t>
              </a:r>
              <a:r>
                <a:rPr lang="en-US" sz="1000" dirty="0">
                  <a:cs typeface="Calibri" charset="0"/>
                </a:rPr>
                <a:t> to line up each of the blue lines with the dotted purple lines this page. </a:t>
              </a:r>
            </a:p>
            <a:p>
              <a:pPr defTabSz="542925">
                <a:spcBef>
                  <a:spcPts val="1000"/>
                </a:spcBef>
                <a:buFont typeface="Calibri" charset="0"/>
                <a:buAutoNum type="arabicPeriod" startAt="2"/>
              </a:pPr>
              <a:r>
                <a:rPr lang="en-US" sz="1000" dirty="0">
                  <a:cs typeface="Calibri" charset="0"/>
                </a:rPr>
                <a:t>Once guides are reset, </a:t>
              </a:r>
              <a:r>
                <a:rPr lang="en-US" sz="1000" b="1" dirty="0">
                  <a:cs typeface="Calibri" charset="0"/>
                </a:rPr>
                <a:t>delete</a:t>
              </a:r>
              <a:r>
                <a:rPr lang="en-US" sz="1000" dirty="0">
                  <a:cs typeface="Calibri" charset="0"/>
                </a:rPr>
                <a:t> the Guide Layout Slide</a:t>
              </a:r>
            </a:p>
            <a:p>
              <a:pPr defTabSz="542925">
                <a:lnSpc>
                  <a:spcPct val="150000"/>
                </a:lnSpc>
                <a:spcBef>
                  <a:spcPts val="800"/>
                </a:spcBef>
                <a:buClr>
                  <a:srgbClr val="D58A34"/>
                </a:buClr>
              </a:pPr>
              <a:endParaRPr lang="en-US" sz="1000" dirty="0">
                <a:cs typeface="Calibri" charset="0"/>
              </a:endParaRPr>
            </a:p>
            <a:p>
              <a:pPr defTabSz="542925">
                <a:spcBef>
                  <a:spcPts val="800"/>
                </a:spcBef>
              </a:pPr>
              <a:endParaRPr lang="en-US" sz="1000" dirty="0">
                <a:cs typeface="Calibri" charset="0"/>
              </a:endParaRPr>
            </a:p>
            <a:p>
              <a:pPr defTabSz="542925">
                <a:spcBef>
                  <a:spcPts val="800"/>
                </a:spcBef>
              </a:pPr>
              <a:endParaRPr lang="en-US" sz="1000" dirty="0">
                <a:cs typeface="Calibri" charset="0"/>
              </a:endParaRPr>
            </a:p>
          </p:txBody>
        </p:sp>
      </p:grp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54025" y="330200"/>
            <a:ext cx="8051800" cy="78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Drawing guide realignment layout</a:t>
            </a:r>
          </a:p>
        </p:txBody>
      </p:sp>
    </p:spTree>
    <p:extLst>
      <p:ext uri="{BB962C8B-B14F-4D97-AF65-F5344CB8AC3E}">
        <p14:creationId xmlns:p14="http://schemas.microsoft.com/office/powerpoint/2010/main" val="80615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with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1611" y="3490325"/>
            <a:ext cx="6400800" cy="385558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  <a:latin typeface="Montserrat" panose="00000500000000000000" pitchFamily="50" charset="0"/>
              </a:defRPr>
            </a:lvl1pPr>
            <a:lvl2pPr marL="408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51022" y="4269256"/>
            <a:ext cx="5460008" cy="305356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Montserrat Light" panose="00000400000000000000" pitchFamily="50" charset="0"/>
                <a:cs typeface="Montserrat Light" panose="00000400000000000000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54F5E84-B879-C346-892F-D26C7BF269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61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4F5E84-B879-C346-892F-D26C7BF269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602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5029200"/>
            <a:ext cx="9144000" cy="1143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19050" tIns="19050" rIns="19050" bIns="19050" anchor="ctr"/>
          <a:lstStyle/>
          <a:p>
            <a:pPr marL="85723" defTabSz="40819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Helvetica Light" charset="0"/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8063" y="3175"/>
            <a:ext cx="371475" cy="3714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61611" y="3365921"/>
            <a:ext cx="6400800" cy="38555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Montserrat" panose="00000500000000000000" pitchFamily="50" charset="0"/>
              </a:defRPr>
            </a:lvl1pPr>
            <a:lvl2pPr marL="408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45113" y="2646540"/>
            <a:ext cx="8251278" cy="619365"/>
          </a:xfrm>
        </p:spPr>
        <p:txBody>
          <a:bodyPr/>
          <a:lstStyle>
            <a:lvl1pPr>
              <a:defRPr sz="3600">
                <a:solidFill>
                  <a:srgbClr val="8CB42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374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Stacked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454325"/>
            <a:ext cx="9144000" cy="25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8063" y="3175"/>
            <a:ext cx="371475" cy="3714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113" y="995551"/>
            <a:ext cx="8251278" cy="619365"/>
          </a:xfrm>
        </p:spPr>
        <p:txBody>
          <a:bodyPr anchor="b"/>
          <a:lstStyle>
            <a:lvl1pPr algn="l">
              <a:defRPr sz="3400" b="1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113" y="1614916"/>
            <a:ext cx="8251278" cy="349351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081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3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5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77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96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916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3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55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2454325"/>
            <a:ext cx="9143999" cy="25748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429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Stacked 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8063" y="3175"/>
            <a:ext cx="371475" cy="3714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113" y="995551"/>
            <a:ext cx="8251278" cy="619365"/>
          </a:xfrm>
        </p:spPr>
        <p:txBody>
          <a:bodyPr anchor="b"/>
          <a:lstStyle>
            <a:lvl1pPr algn="l">
              <a:defRPr sz="3400" b="1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113" y="1614916"/>
            <a:ext cx="8251278" cy="349351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081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3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5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77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96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916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3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55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455887"/>
            <a:ext cx="9144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2454325"/>
            <a:ext cx="9143999" cy="25748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27675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00475" y="-1588"/>
            <a:ext cx="5343525" cy="51435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0819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588"/>
            <a:ext cx="380879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319588" y="327025"/>
            <a:ext cx="4283075" cy="554038"/>
          </a:xfrm>
          <a:prstGeom prst="rect">
            <a:avLst/>
          </a:prstGeom>
        </p:spPr>
        <p:txBody>
          <a:bodyPr lIns="81639" tIns="40819" rIns="81639" bIns="40819"/>
          <a:lstStyle>
            <a:lvl1pPr algn="l" defTabSz="40819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latin typeface="+mj-lt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938" y="1260388"/>
            <a:ext cx="4306537" cy="3459095"/>
          </a:xfrm>
        </p:spPr>
        <p:txBody>
          <a:bodyPr/>
          <a:lstStyle>
            <a:lvl1pPr marL="406400" indent="-406400">
              <a:buClr>
                <a:schemeClr val="bg1"/>
              </a:buClr>
              <a:buFont typeface="+mj-lt"/>
              <a:buAutoNum type="romanUcPeriod"/>
              <a:defRPr sz="2000">
                <a:solidFill>
                  <a:schemeClr val="bg1"/>
                </a:solidFill>
                <a:latin typeface="Montserrat Light" panose="00000400000000000000" pitchFamily="50" charset="0"/>
              </a:defRPr>
            </a:lvl1pPr>
            <a:lvl2pPr marL="230188" indent="-230188">
              <a:buClr>
                <a:schemeClr val="bg1"/>
              </a:buClr>
              <a:buFont typeface="+mj-lt"/>
              <a:buAutoNum type="alphaLcPeriod"/>
              <a:defRPr sz="1600">
                <a:solidFill>
                  <a:schemeClr val="bg1"/>
                </a:solidFill>
                <a:latin typeface="Montserrat Light" panose="00000400000000000000" pitchFamily="50" charset="0"/>
              </a:defRPr>
            </a:lvl2pPr>
            <a:lvl3pPr marL="630238" indent="-400050">
              <a:buClr>
                <a:schemeClr val="bg1"/>
              </a:buClr>
              <a:buFont typeface="+mj-lt"/>
              <a:buAutoNum type="romanUcPeriod"/>
              <a:defRPr sz="1400">
                <a:solidFill>
                  <a:schemeClr val="bg1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808413" cy="51419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0773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enda Slide_Ad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00475" cy="5143500"/>
          </a:xfrm>
          <a:prstGeom prst="rect">
            <a:avLst/>
          </a:prstGeom>
          <a:solidFill>
            <a:srgbClr val="2525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0819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00475" y="0"/>
            <a:ext cx="5343525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0819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19588" y="327025"/>
            <a:ext cx="4283075" cy="554038"/>
          </a:xfrm>
          <a:prstGeom prst="rect">
            <a:avLst/>
          </a:prstGeom>
        </p:spPr>
        <p:txBody>
          <a:bodyPr lIns="81639" tIns="40819" rIns="81639" bIns="40819"/>
          <a:lstStyle>
            <a:lvl1pPr algn="l" defTabSz="40819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latin typeface="+mj-lt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938" y="1260388"/>
            <a:ext cx="4306537" cy="3459095"/>
          </a:xfrm>
        </p:spPr>
        <p:txBody>
          <a:bodyPr/>
          <a:lstStyle>
            <a:lvl1pPr marL="406400" indent="-406400">
              <a:buClr>
                <a:schemeClr val="bg1"/>
              </a:buClr>
              <a:buFont typeface="+mj-lt"/>
              <a:buAutoNum type="romanUcPeriod"/>
              <a:defRPr sz="2000">
                <a:solidFill>
                  <a:schemeClr val="bg1"/>
                </a:solidFill>
              </a:defRPr>
            </a:lvl1pPr>
            <a:lvl2pPr marL="230188" indent="-230188">
              <a:buClr>
                <a:schemeClr val="bg1"/>
              </a:buClr>
              <a:buFont typeface="+mj-lt"/>
              <a:buAutoNum type="alphaLcPeriod"/>
              <a:defRPr sz="1600">
                <a:solidFill>
                  <a:schemeClr val="bg1"/>
                </a:solidFill>
              </a:defRPr>
            </a:lvl2pPr>
            <a:lvl3pPr marL="630238" indent="-400050">
              <a:buClr>
                <a:schemeClr val="bg1"/>
              </a:buClr>
              <a:buFont typeface="+mj-lt"/>
              <a:buAutoNum type="romanUcPeriod"/>
              <a:defRPr sz="1400">
                <a:solidFill>
                  <a:schemeClr val="bg1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800475" cy="5143500"/>
          </a:xfrm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dirty="0"/>
              <a:t>Drag picture over</a:t>
            </a:r>
            <a:br>
              <a:rPr lang="en-US" noProof="0" dirty="0"/>
            </a:br>
            <a:r>
              <a:rPr lang="en-US" noProof="0" dirty="0"/>
              <a:t>placeholder or </a:t>
            </a:r>
            <a:br>
              <a:rPr lang="en-US" noProof="0" dirty="0"/>
            </a:br>
            <a:r>
              <a:rPr lang="en-US" noProof="0" dirty="0"/>
              <a:t>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03154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ontserrat Light" panose="00000400000000000000" pitchFamily="50" charset="0"/>
              </a:defRPr>
            </a:lvl1pPr>
            <a:lvl2pPr>
              <a:tabLst/>
              <a:defRPr>
                <a:latin typeface="Montserrat Light" panose="00000400000000000000" pitchFamily="50" charset="0"/>
              </a:defRPr>
            </a:lvl2pPr>
            <a:lvl3pPr>
              <a:defRPr>
                <a:latin typeface="Montserrat Light" panose="00000400000000000000" pitchFamily="50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or source – Delete if not using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CA8C3-73D2-714B-8C89-806DA360C9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99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4025" y="330200"/>
            <a:ext cx="8051800" cy="78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4025" y="1116975"/>
            <a:ext cx="8043863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988" y="4757738"/>
            <a:ext cx="4135437" cy="14128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 defTabSz="408194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Footer or source – Delete if not using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16975" y="4768850"/>
            <a:ext cx="179388" cy="1968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 defTabSz="408194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54F5E84-B879-C346-892F-D26C7BF269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9" name="Rectangle 38"/>
          <p:cNvSpPr/>
          <p:nvPr/>
        </p:nvSpPr>
        <p:spPr bwMode="auto">
          <a:xfrm>
            <a:off x="0" y="5029200"/>
            <a:ext cx="9144000" cy="1143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19050" tIns="19050" rIns="19050" bIns="19050" anchor="ctr"/>
          <a:lstStyle/>
          <a:p>
            <a:pPr marL="85723" defTabSz="40819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Helvetica Light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8063" y="3175"/>
            <a:ext cx="371475" cy="3714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25" r:id="rId2"/>
    <p:sldLayoutId id="2147483741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22" r:id="rId9"/>
    <p:sldLayoutId id="2147483723" r:id="rId10"/>
    <p:sldLayoutId id="2147483731" r:id="rId11"/>
    <p:sldLayoutId id="2147483733" r:id="rId12"/>
    <p:sldLayoutId id="2147483734" r:id="rId13"/>
    <p:sldLayoutId id="2147483739" r:id="rId14"/>
    <p:sldLayoutId id="2147483724" r:id="rId15"/>
    <p:sldLayoutId id="2147483735" r:id="rId16"/>
    <p:sldLayoutId id="2147483736" r:id="rId17"/>
    <p:sldLayoutId id="2147483737" r:id="rId18"/>
    <p:sldLayoutId id="2147483738" r:id="rId19"/>
  </p:sldLayoutIdLst>
  <p:hf hdr="0" ftr="0" dt="0"/>
  <p:txStyles>
    <p:titleStyle>
      <a:lvl1pPr algn="l" defTabSz="4079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leo" panose="020F0502020204030203" pitchFamily="34" charset="0"/>
          <a:ea typeface="ＭＳ Ｐゴシック" charset="0"/>
          <a:cs typeface="Aleo" panose="020F0502020204030203" pitchFamily="34" charset="0"/>
        </a:defRPr>
      </a:lvl1pPr>
      <a:lvl2pPr algn="l" defTabSz="4079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charset="0"/>
          <a:ea typeface="ＭＳ Ｐゴシック" charset="0"/>
        </a:defRPr>
      </a:lvl2pPr>
      <a:lvl3pPr algn="l" defTabSz="4079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charset="0"/>
          <a:ea typeface="ＭＳ Ｐゴシック" charset="0"/>
        </a:defRPr>
      </a:lvl3pPr>
      <a:lvl4pPr algn="l" defTabSz="4079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charset="0"/>
          <a:ea typeface="ＭＳ Ｐゴシック" charset="0"/>
        </a:defRPr>
      </a:lvl4pPr>
      <a:lvl5pPr algn="l" defTabSz="4079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charset="0"/>
          <a:ea typeface="ＭＳ Ｐゴシック" charset="0"/>
        </a:defRPr>
      </a:lvl5pPr>
      <a:lvl6pPr marL="457200" algn="l" defTabSz="4079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charset="0"/>
          <a:ea typeface="ＭＳ Ｐゴシック" charset="0"/>
        </a:defRPr>
      </a:lvl6pPr>
      <a:lvl7pPr marL="914400" algn="l" defTabSz="4079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charset="0"/>
          <a:ea typeface="ＭＳ Ｐゴシック" charset="0"/>
        </a:defRPr>
      </a:lvl7pPr>
      <a:lvl8pPr marL="1371600" algn="l" defTabSz="4079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charset="0"/>
          <a:ea typeface="ＭＳ Ｐゴシック" charset="0"/>
        </a:defRPr>
      </a:lvl8pPr>
      <a:lvl9pPr marL="1828800" algn="l" defTabSz="4079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charset="0"/>
          <a:ea typeface="ＭＳ Ｐゴシック" charset="0"/>
        </a:defRPr>
      </a:lvl9pPr>
    </p:titleStyle>
    <p:bodyStyle>
      <a:lvl1pPr marL="203200" indent="-203200" algn="l" defTabSz="407988" rtl="0" eaLnBrk="1" fontAlgn="base" hangingPunct="1">
        <a:spcBef>
          <a:spcPts val="1200"/>
        </a:spcBef>
        <a:spcAft>
          <a:spcPct val="0"/>
        </a:spcAft>
        <a:buClr>
          <a:schemeClr val="accent1"/>
        </a:buClr>
        <a:buSzPct val="110000"/>
        <a:buFont typeface="Arial"/>
        <a:buChar char="•"/>
        <a:defRPr sz="2000" kern="1200">
          <a:solidFill>
            <a:schemeClr val="tx1"/>
          </a:solidFill>
          <a:latin typeface="Montserrat Light" panose="00000400000000000000" pitchFamily="50" charset="0"/>
          <a:ea typeface="ＭＳ Ｐゴシック" charset="0"/>
          <a:cs typeface="Montserrat Light" panose="00000400000000000000" pitchFamily="50" charset="0"/>
        </a:defRPr>
      </a:lvl1pPr>
      <a:lvl2pPr marL="387350" indent="-157163" algn="l" defTabSz="346075" rtl="0" eaLnBrk="1" fontAlgn="base" hangingPunct="1">
        <a:spcBef>
          <a:spcPts val="600"/>
        </a:spcBef>
        <a:spcAft>
          <a:spcPts val="200"/>
        </a:spcAft>
        <a:buClr>
          <a:schemeClr val="accent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Montserrat Light" panose="00000400000000000000" pitchFamily="50" charset="0"/>
          <a:ea typeface="ＭＳ Ｐゴシック" charset="0"/>
          <a:cs typeface="+mn-cs"/>
        </a:defRPr>
      </a:lvl2pPr>
      <a:lvl3pPr marL="573088" indent="-171450" algn="l" defTabSz="230188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Lucida Grande" charset="0"/>
        <a:buChar char="-"/>
        <a:defRPr sz="1400" kern="1200">
          <a:solidFill>
            <a:schemeClr val="tx1"/>
          </a:solidFill>
          <a:latin typeface="Montserrat Light" panose="00000400000000000000" pitchFamily="50" charset="0"/>
          <a:ea typeface="ＭＳ Ｐゴシック" charset="0"/>
          <a:cs typeface="+mn-cs"/>
        </a:defRPr>
      </a:lvl3pPr>
      <a:lvl4pPr marL="1427163" indent="-203200" algn="l" defTabSz="40798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36738" indent="-203200" algn="l" defTabSz="40798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245066" indent="-204097" algn="l" defTabSz="40819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260" indent="-204097" algn="l" defTabSz="40819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454" indent="-204097" algn="l" defTabSz="40819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648" indent="-204097" algn="l" defTabSz="40819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8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94" algn="l" defTabSz="408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88" algn="l" defTabSz="408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82" algn="l" defTabSz="408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76" algn="l" defTabSz="408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69" algn="l" defTabSz="408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63" algn="l" defTabSz="408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57" algn="l" defTabSz="408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551" algn="l" defTabSz="408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50A5055-3324-450F-8E3E-57196CC87B7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1241" b="21241"/>
          <a:stretch>
            <a:fillRect/>
          </a:stretch>
        </p:blipFill>
        <p:spPr/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34813C12-1EF8-4133-96FD-730D9A8B7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Ukraine SIG General Meeting 2017</a:t>
            </a:r>
          </a:p>
        </p:txBody>
      </p:sp>
      <p:sp>
        <p:nvSpPr>
          <p:cNvPr id="8" name="Subtitle 3">
            <a:extLst>
              <a:ext uri="{FF2B5EF4-FFF2-40B4-BE49-F238E27FC236}">
                <a16:creationId xmlns:a16="http://schemas.microsoft.com/office/drawing/2014/main" id="{9E73A4E8-15B5-4D65-A61B-43C4EC16A9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Ukraine SIG and getting involved</a:t>
            </a:r>
          </a:p>
        </p:txBody>
      </p:sp>
    </p:spTree>
    <p:extLst>
      <p:ext uri="{BB962C8B-B14F-4D97-AF65-F5344CB8AC3E}">
        <p14:creationId xmlns:p14="http://schemas.microsoft.com/office/powerpoint/2010/main" val="3751388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Calibri" charset="0"/>
              <a:buAutoNum type="romanUcPeriod"/>
            </a:pPr>
            <a:r>
              <a:rPr lang="en-US" dirty="0">
                <a:latin typeface="+mn-lt"/>
              </a:rPr>
              <a:t>Welcome</a:t>
            </a:r>
          </a:p>
          <a:p>
            <a:pPr eaLnBrk="1" hangingPunct="1">
              <a:buFont typeface="Calibri" charset="0"/>
              <a:buAutoNum type="romanUcPeriod"/>
            </a:pPr>
            <a:r>
              <a:rPr lang="en-US" dirty="0">
                <a:latin typeface="+mn-lt"/>
              </a:rPr>
              <a:t>Jewish Gen and the Special Interest Groups</a:t>
            </a:r>
          </a:p>
          <a:p>
            <a:pPr eaLnBrk="1" hangingPunct="1">
              <a:buFont typeface="Calibri" charset="0"/>
              <a:buAutoNum type="romanUcPeriod"/>
            </a:pPr>
            <a:r>
              <a:rPr lang="en-US" dirty="0">
                <a:latin typeface="+mn-lt"/>
              </a:rPr>
              <a:t>Town Leader update</a:t>
            </a:r>
          </a:p>
          <a:p>
            <a:pPr eaLnBrk="1" hangingPunct="1">
              <a:buFont typeface="Calibri" charset="0"/>
              <a:buAutoNum type="romanUcPeriod"/>
            </a:pPr>
            <a:r>
              <a:rPr lang="en-US" dirty="0" err="1">
                <a:latin typeface="+mn-lt"/>
              </a:rPr>
              <a:t>KehilaLinks</a:t>
            </a:r>
            <a:endParaRPr lang="en-US" dirty="0">
              <a:latin typeface="+mn-lt"/>
            </a:endParaRPr>
          </a:p>
          <a:p>
            <a:pPr>
              <a:buFont typeface="Calibri" charset="0"/>
              <a:buAutoNum type="romanUcPeriod"/>
            </a:pPr>
            <a:r>
              <a:rPr lang="en-US" dirty="0"/>
              <a:t>Joint project: Ukraine SIG and FHL</a:t>
            </a:r>
          </a:p>
          <a:p>
            <a:pPr>
              <a:buFont typeface="Calibri" charset="0"/>
              <a:buAutoNum type="romanUcPeriod"/>
            </a:pPr>
            <a:r>
              <a:rPr lang="en-US" dirty="0">
                <a:latin typeface="+mn-lt"/>
              </a:rPr>
              <a:t>Why create a project</a:t>
            </a:r>
          </a:p>
          <a:p>
            <a:pPr>
              <a:buFont typeface="Calibri" charset="0"/>
              <a:buAutoNum type="romanUcPeriod"/>
            </a:pPr>
            <a:r>
              <a:rPr lang="en-US" dirty="0">
                <a:latin typeface="+mn-lt"/>
              </a:rPr>
              <a:t>New Document Acquisitions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562F2427-8812-4765-B717-C47A0DAF8E7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4867" r="14867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BC735F-5CE4-4CE4-BCE8-DAC461791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388" y="125896"/>
            <a:ext cx="6181725" cy="9429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24F52B-137A-40DD-B3AD-0E4F599BA4FD}"/>
              </a:ext>
            </a:extLst>
          </p:cNvPr>
          <p:cNvSpPr txBox="1"/>
          <p:nvPr/>
        </p:nvSpPr>
        <p:spPr>
          <a:xfrm>
            <a:off x="1099931" y="1656522"/>
            <a:ext cx="703186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bg1">
                    <a:lumMod val="95000"/>
                  </a:schemeClr>
                </a:solidFill>
              </a:rPr>
              <a:t>Avrami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</a:rPr>
              <a:t>Groll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</a:rPr>
              <a:t>JewishGen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 Director</a:t>
            </a:r>
          </a:p>
          <a:p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What is </a:t>
            </a:r>
            <a:r>
              <a:rPr lang="en-US" sz="1800" dirty="0" err="1">
                <a:solidFill>
                  <a:schemeClr val="bg1">
                    <a:lumMod val="95000"/>
                  </a:schemeClr>
                </a:solidFill>
              </a:rPr>
              <a:t>JewishGen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800" dirty="0" err="1">
                <a:solidFill>
                  <a:schemeClr val="bg1">
                    <a:lumMod val="95000"/>
                  </a:schemeClr>
                </a:solidFill>
              </a:rPr>
              <a:t>JewishGen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 Updates</a:t>
            </a:r>
          </a:p>
          <a:p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Special Interest Groups</a:t>
            </a:r>
          </a:p>
        </p:txBody>
      </p:sp>
    </p:spTree>
    <p:extLst>
      <p:ext uri="{BB962C8B-B14F-4D97-AF65-F5344CB8AC3E}">
        <p14:creationId xmlns:p14="http://schemas.microsoft.com/office/powerpoint/2010/main" val="4205883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DA30843-4E40-41A2-8FBF-174165C7C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698"/>
            <a:ext cx="9144000" cy="1622695"/>
          </a:xfrm>
          <a:prstGeom prst="rect">
            <a:avLst/>
          </a:prstGeom>
        </p:spPr>
      </p:pic>
      <p:pic>
        <p:nvPicPr>
          <p:cNvPr id="13" name="Picture Placeholder 2">
            <a:extLst>
              <a:ext uri="{FF2B5EF4-FFF2-40B4-BE49-F238E27FC236}">
                <a16:creationId xmlns:a16="http://schemas.microsoft.com/office/drawing/2014/main" id="{06BF3461-E93A-41FE-BCC2-529CA892B1A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4867" r="14867"/>
          <a:stretch>
            <a:fillRect/>
          </a:stretch>
        </p:blipFill>
        <p:spPr>
          <a:xfrm>
            <a:off x="2623930" y="1707392"/>
            <a:ext cx="2538901" cy="34361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8BDC9D-FE10-4364-A3CE-67BED1A2F4F8}"/>
              </a:ext>
            </a:extLst>
          </p:cNvPr>
          <p:cNvSpPr txBox="1"/>
          <p:nvPr/>
        </p:nvSpPr>
        <p:spPr>
          <a:xfrm>
            <a:off x="5705060" y="2438400"/>
            <a:ext cx="3279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Chuck Weinstein, Towns Director</a:t>
            </a:r>
          </a:p>
        </p:txBody>
      </p:sp>
    </p:spTree>
    <p:extLst>
      <p:ext uri="{BB962C8B-B14F-4D97-AF65-F5344CB8AC3E}">
        <p14:creationId xmlns:p14="http://schemas.microsoft.com/office/powerpoint/2010/main" val="3610550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A17F7-51FD-4306-A7FF-23C3164E9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KehilaLinks</a:t>
            </a:r>
            <a:r>
              <a:rPr lang="en-US" dirty="0"/>
              <a:t>: Barbara Ellman and Susana </a:t>
            </a:r>
            <a:r>
              <a:rPr lang="en-US" dirty="0" err="1"/>
              <a:t>Leistner</a:t>
            </a:r>
            <a:r>
              <a:rPr lang="en-US" dirty="0"/>
              <a:t> Bloch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33006C-DAE7-4FCE-B73C-6A5DAC032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4F5E84-B879-C346-892F-D26C7BF269C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1A953-41B2-484A-867F-ACFEE7FBC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2" y="683214"/>
            <a:ext cx="9144000" cy="446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77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12E410-1299-4AF3-A781-F4DE5B2DB2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55293" y="102345"/>
            <a:ext cx="4306887" cy="242262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5E9126-0253-4F0B-9A73-97CE629D9E7F}"/>
              </a:ext>
            </a:extLst>
          </p:cNvPr>
          <p:cNvSpPr txBox="1"/>
          <p:nvPr/>
        </p:nvSpPr>
        <p:spPr>
          <a:xfrm>
            <a:off x="477078" y="3041374"/>
            <a:ext cx="7911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Microfilm to digital data acquisition and special collaboration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54A08A-701D-4243-99DC-E78274CF8775}"/>
              </a:ext>
            </a:extLst>
          </p:cNvPr>
          <p:cNvSpPr txBox="1"/>
          <p:nvPr/>
        </p:nvSpPr>
        <p:spPr>
          <a:xfrm>
            <a:off x="2511287" y="4240696"/>
            <a:ext cx="3798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Harvey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Kabaker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, Project Lead</a:t>
            </a:r>
          </a:p>
        </p:txBody>
      </p:sp>
    </p:spTree>
    <p:extLst>
      <p:ext uri="{BB962C8B-B14F-4D97-AF65-F5344CB8AC3E}">
        <p14:creationId xmlns:p14="http://schemas.microsoft.com/office/powerpoint/2010/main" val="2436781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5EAABC-EE42-4440-B6AE-73553ADA5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757" y="0"/>
            <a:ext cx="3668572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C3857C-7E9B-4430-A444-C46FDD218653}"/>
              </a:ext>
            </a:extLst>
          </p:cNvPr>
          <p:cNvSpPr txBox="1"/>
          <p:nvPr/>
        </p:nvSpPr>
        <p:spPr>
          <a:xfrm>
            <a:off x="6645965" y="828261"/>
            <a:ext cx="2968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Project Leadership:</a:t>
            </a:r>
          </a:p>
          <a:p>
            <a:r>
              <a:rPr lang="en-US" sz="2400" dirty="0"/>
              <a:t>Stepping up to the </a:t>
            </a:r>
          </a:p>
          <a:p>
            <a:r>
              <a:rPr lang="en-US" sz="2400" dirty="0"/>
              <a:t>plate &amp; taking ownership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1DF6A7-5D9A-4A89-B715-61423D7E0A7F}"/>
              </a:ext>
            </a:extLst>
          </p:cNvPr>
          <p:cNvSpPr txBox="1"/>
          <p:nvPr/>
        </p:nvSpPr>
        <p:spPr>
          <a:xfrm>
            <a:off x="311426" y="1659258"/>
            <a:ext cx="24273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Lara Diamond, </a:t>
            </a:r>
          </a:p>
          <a:p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Shpikov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Town Leader 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&amp; Ukraine SIG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Projects Director</a:t>
            </a:r>
          </a:p>
        </p:txBody>
      </p:sp>
    </p:spTree>
    <p:extLst>
      <p:ext uri="{BB962C8B-B14F-4D97-AF65-F5344CB8AC3E}">
        <p14:creationId xmlns:p14="http://schemas.microsoft.com/office/powerpoint/2010/main" val="3427745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A57D-CA15-4053-94F1-D46BF548E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747" y="330200"/>
            <a:ext cx="4709077" cy="78677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5A94BE-7E3E-40A7-B814-517B19E39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56" y="159026"/>
            <a:ext cx="7470032" cy="48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12524"/>
      </p:ext>
    </p:extLst>
  </p:cSld>
  <p:clrMapOvr>
    <a:masterClrMapping/>
  </p:clrMapOvr>
</p:sld>
</file>

<file path=ppt/theme/theme1.xml><?xml version="1.0" encoding="utf-8"?>
<a:theme xmlns:a="http://schemas.openxmlformats.org/drawingml/2006/main" name="Ancestry_Master Template_062014">
  <a:themeElements>
    <a:clrScheme name="Custom 4">
      <a:dk1>
        <a:srgbClr val="696560"/>
      </a:dk1>
      <a:lt1>
        <a:sysClr val="window" lastClr="FFFFFF"/>
      </a:lt1>
      <a:dk2>
        <a:srgbClr val="252525"/>
      </a:dk2>
      <a:lt2>
        <a:srgbClr val="F2EEEA"/>
      </a:lt2>
      <a:accent1>
        <a:srgbClr val="8CB425"/>
      </a:accent1>
      <a:accent2>
        <a:srgbClr val="03678B"/>
      </a:accent2>
      <a:accent3>
        <a:srgbClr val="D58A34"/>
      </a:accent3>
      <a:accent4>
        <a:srgbClr val="C14139"/>
      </a:accent4>
      <a:accent5>
        <a:srgbClr val="3D7B77"/>
      </a:accent5>
      <a:accent6>
        <a:srgbClr val="60527E"/>
      </a:accent6>
      <a:hlink>
        <a:srgbClr val="03678B"/>
      </a:hlink>
      <a:folHlink>
        <a:srgbClr val="54524F"/>
      </a:folHlink>
    </a:clrScheme>
    <a:fontScheme name="Custom 1">
      <a:majorFont>
        <a:latin typeface="Aleo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1800"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ncestryProGenealogists_Master Template" id="{42DEE127-C58D-43A5-A28A-06DEDAF772D5}" vid="{C1539AD0-1F98-4D7F-98DB-13B0868336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AncestryProGenealogists_Master Template</Template>
  <TotalTime>40</TotalTime>
  <Words>101</Words>
  <Application>Microsoft Office PowerPoint</Application>
  <PresentationFormat>On-screen Show (16:9)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ＭＳ Ｐゴシック</vt:lpstr>
      <vt:lpstr>Aleo</vt:lpstr>
      <vt:lpstr>Arial</vt:lpstr>
      <vt:lpstr>Calibri</vt:lpstr>
      <vt:lpstr>Helvetica Light</vt:lpstr>
      <vt:lpstr>Lucida Grande</vt:lpstr>
      <vt:lpstr>Montserrat</vt:lpstr>
      <vt:lpstr>Montserrat Light</vt:lpstr>
      <vt:lpstr>Trebuchet MS</vt:lpstr>
      <vt:lpstr>Wingdings</vt:lpstr>
      <vt:lpstr>Ancestry_Master Template_062014</vt:lpstr>
      <vt:lpstr>Ukraine SIG General Meeting 2017</vt:lpstr>
      <vt:lpstr>PowerPoint Presentation</vt:lpstr>
      <vt:lpstr>PowerPoint Presentation</vt:lpstr>
      <vt:lpstr>PowerPoint Presentation</vt:lpstr>
      <vt:lpstr>KehilaLinks: Barbara Ellman and Susana Leistner Bloch</vt:lpstr>
      <vt:lpstr>PowerPoint Presentation</vt:lpstr>
      <vt:lpstr>PowerPoint Presentation</vt:lpstr>
      <vt:lpstr>Thank You</vt:lpstr>
    </vt:vector>
  </TitlesOfParts>
  <Company>Aaron Rabideau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Ukraine SIG: Beyond the basics</dc:title>
  <dc:creator>Janette Silverman</dc:creator>
  <cp:lastModifiedBy>Janette Silverman</cp:lastModifiedBy>
  <cp:revision>8</cp:revision>
  <dcterms:created xsi:type="dcterms:W3CDTF">2017-07-02T00:24:57Z</dcterms:created>
  <dcterms:modified xsi:type="dcterms:W3CDTF">2017-07-24T02:18:48Z</dcterms:modified>
</cp:coreProperties>
</file>